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84" r:id="rId13"/>
    <p:sldId id="274" r:id="rId14"/>
    <p:sldId id="278" r:id="rId15"/>
    <p:sldId id="279" r:id="rId16"/>
    <p:sldId id="280" r:id="rId17"/>
    <p:sldId id="281" r:id="rId18"/>
    <p:sldId id="282" r:id="rId19"/>
    <p:sldId id="285" r:id="rId20"/>
    <p:sldId id="283" r:id="rId21"/>
    <p:sldId id="286" r:id="rId22"/>
    <p:sldId id="287" r:id="rId23"/>
    <p:sldId id="288" r:id="rId24"/>
    <p:sldId id="289" r:id="rId25"/>
    <p:sldId id="290" r:id="rId26"/>
    <p:sldId id="297" r:id="rId27"/>
    <p:sldId id="293" r:id="rId28"/>
    <p:sldId id="294" r:id="rId29"/>
    <p:sldId id="295" r:id="rId30"/>
    <p:sldId id="291" r:id="rId31"/>
    <p:sldId id="29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2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36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5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8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88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44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1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44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59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79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48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10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8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6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4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0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340B27C-6AD1-4EF3-A323-3199F9585EA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7AA183F-5A63-4004-B502-C3DA0A0C6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51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18" Type="http://schemas.openxmlformats.org/officeDocument/2006/relationships/image" Target="../media/image30.emf"/><Relationship Id="rId26" Type="http://schemas.openxmlformats.org/officeDocument/2006/relationships/image" Target="../media/image38.emf"/><Relationship Id="rId3" Type="http://schemas.openxmlformats.org/officeDocument/2006/relationships/image" Target="../media/image15.emf"/><Relationship Id="rId21" Type="http://schemas.openxmlformats.org/officeDocument/2006/relationships/image" Target="../media/image33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17" Type="http://schemas.openxmlformats.org/officeDocument/2006/relationships/image" Target="../media/image29.emf"/><Relationship Id="rId25" Type="http://schemas.openxmlformats.org/officeDocument/2006/relationships/image" Target="../media/image37.emf"/><Relationship Id="rId2" Type="http://schemas.openxmlformats.org/officeDocument/2006/relationships/image" Target="../media/image14.emf"/><Relationship Id="rId16" Type="http://schemas.openxmlformats.org/officeDocument/2006/relationships/image" Target="../media/image28.emf"/><Relationship Id="rId20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24" Type="http://schemas.openxmlformats.org/officeDocument/2006/relationships/image" Target="../media/image36.emf"/><Relationship Id="rId5" Type="http://schemas.openxmlformats.org/officeDocument/2006/relationships/image" Target="../media/image17.emf"/><Relationship Id="rId15" Type="http://schemas.openxmlformats.org/officeDocument/2006/relationships/image" Target="../media/image27.emf"/><Relationship Id="rId23" Type="http://schemas.openxmlformats.org/officeDocument/2006/relationships/image" Target="../media/image35.emf"/><Relationship Id="rId10" Type="http://schemas.openxmlformats.org/officeDocument/2006/relationships/image" Target="../media/image22.emf"/><Relationship Id="rId19" Type="http://schemas.openxmlformats.org/officeDocument/2006/relationships/image" Target="../media/image31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Relationship Id="rId2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F96BE-54AE-4922-B148-E0E8353DF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334" y="793376"/>
            <a:ext cx="10151332" cy="5271247"/>
          </a:xfrm>
        </p:spPr>
        <p:txBody>
          <a:bodyPr/>
          <a:lstStyle/>
          <a:p>
            <a:pPr algn="ctr"/>
            <a:r>
              <a: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Все работы хороши, выбирай на вкус!</a:t>
            </a:r>
          </a:p>
        </p:txBody>
      </p:sp>
    </p:spTree>
    <p:extLst>
      <p:ext uri="{BB962C8B-B14F-4D97-AF65-F5344CB8AC3E}">
        <p14:creationId xmlns:p14="http://schemas.microsoft.com/office/powerpoint/2010/main" val="1374367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F9F3B2-DB8D-48EF-973A-0188EA2E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8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C39296-6DAF-4B12-B9EF-FE7207356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E7DCA-94F4-4544-AD6F-46F43C4FC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E2D9E-C07F-4894-808D-E2FBE032B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2BC63-1EAC-4347-A110-D1E9F278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07" y="731520"/>
            <a:ext cx="10531737" cy="1990165"/>
          </a:xfrm>
        </p:spPr>
        <p:txBody>
          <a:bodyPr/>
          <a:lstStyle/>
          <a:p>
            <a:pPr algn="ctr"/>
            <a:r>
              <a:rPr lang="ru-RU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Что кому нужно?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973133-0803-4355-A89C-0D852CFB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8609">
            <a:off x="9046616" y="342684"/>
            <a:ext cx="1439766" cy="107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4A6771-12EB-4014-AB10-AC18BD0C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0868">
            <a:off x="7731024" y="4243723"/>
            <a:ext cx="1325945" cy="103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46662D-A01B-4618-A4E2-F825900AF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76500">
            <a:off x="9900657" y="2494738"/>
            <a:ext cx="1351803" cy="14882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1F95F-9638-41D7-BBA2-FB8513B22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6246">
            <a:off x="5978603" y="4885560"/>
            <a:ext cx="1604806" cy="172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E4D75B-E569-4600-B329-D78B6DFC2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5621">
            <a:off x="1864481" y="5862243"/>
            <a:ext cx="1930805" cy="68211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C85F0E-47D0-4ED0-BD01-AB1C98027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13293">
            <a:off x="7402142" y="245568"/>
            <a:ext cx="606206" cy="146270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4E2617-4EC3-43E0-B935-225B0452B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9346" y="5782072"/>
            <a:ext cx="685705" cy="686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A169BE-0D3D-4D96-B9B5-472403FFC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935" y="311514"/>
            <a:ext cx="685705" cy="686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495560-0C86-4873-A2B8-C03B1F83A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952" y="4634202"/>
            <a:ext cx="838555" cy="8325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2DE8B2F-1FA5-4F63-BDB8-B15689FAF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55498">
            <a:off x="5014067" y="2553620"/>
            <a:ext cx="1245060" cy="125639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C400E6-AEBA-4F90-9215-338B0C31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7667" y="5558293"/>
            <a:ext cx="1549451" cy="113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920060A-1B13-4235-8825-DD1C342711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5182">
            <a:off x="8447065" y="2759120"/>
            <a:ext cx="1148551" cy="132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65147E5-D3CD-42A7-A77A-AA8A1B9C3A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84924">
            <a:off x="272533" y="2331964"/>
            <a:ext cx="1204843" cy="120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394476-827A-479C-8833-4CD5F791C3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013872">
            <a:off x="2838072" y="-223422"/>
            <a:ext cx="826295" cy="204721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E2C2DE8-531E-4BA5-B35A-EEF9AFC8D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37320" y="6212312"/>
            <a:ext cx="1024565" cy="513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BC1E77-4E57-49C8-A9B5-E690195F5C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35889">
            <a:off x="157282" y="4336025"/>
            <a:ext cx="1773008" cy="22493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071750-C5ED-4C4E-8073-07B6A9500B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959938">
            <a:off x="6841616" y="2382441"/>
            <a:ext cx="1117600" cy="18189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5795980-A7E9-4905-89DF-953ED2A5E7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43667">
            <a:off x="2918273" y="2495630"/>
            <a:ext cx="1859425" cy="7841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E77D6B3-4BFE-4654-AE22-9D762CBA3F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67179">
            <a:off x="10798207" y="3073479"/>
            <a:ext cx="1377913" cy="194901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8E4636F-5594-4C75-8670-D63DD31F52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78887" y="3842802"/>
            <a:ext cx="1464485" cy="126557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BF3D36F-6439-4A2C-B242-0EEF2D53BB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71435" y="3521046"/>
            <a:ext cx="1989535" cy="21518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4F21893-077D-4E1B-89A6-2A7EFA8C8FD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71018" y="4843123"/>
            <a:ext cx="1604362" cy="122026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355DDFD-8F6D-4F6F-8F36-2AADC9BFA9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643342">
            <a:off x="7705246" y="5731676"/>
            <a:ext cx="905354" cy="93045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1A49C6-2E14-46A6-8481-ED5269F816F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200197">
            <a:off x="1634038" y="3095755"/>
            <a:ext cx="966455" cy="129600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9472E67-E9F2-4591-A957-F50E1323B91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115290">
            <a:off x="4776835" y="104251"/>
            <a:ext cx="1319110" cy="1418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0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2D530-7E7E-4038-A276-ACC7899BA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60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556A0-7794-4A4C-8611-778AB105BF3E}"/>
              </a:ext>
            </a:extLst>
          </p:cNvPr>
          <p:cNvSpPr txBox="1"/>
          <p:nvPr/>
        </p:nvSpPr>
        <p:spPr>
          <a:xfrm>
            <a:off x="2312728" y="6753"/>
            <a:ext cx="7545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ХИМИЯ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662C65-8050-43F8-8430-E594F93A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90" y="1914861"/>
            <a:ext cx="6701334" cy="4771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10798-E104-47CC-98A3-BD54A429A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7391">
            <a:off x="9654261" y="1368725"/>
            <a:ext cx="2219960" cy="24694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3F471-C24D-4A01-8F4E-1FDC5E0BC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7004">
            <a:off x="236163" y="150608"/>
            <a:ext cx="1926124" cy="20693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B7C85-CA5F-42B1-9429-5391EB123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6019">
            <a:off x="9570429" y="4051050"/>
            <a:ext cx="2172597" cy="24638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C19F1-8E05-4A37-900C-B268B5C0F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6687">
            <a:off x="4560919" y="2040894"/>
            <a:ext cx="2174240" cy="26802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276574-365C-4857-BE13-BA71DC387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14794">
            <a:off x="6902591" y="2075177"/>
            <a:ext cx="533400" cy="2175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7DD2DF-6B3E-4165-9698-2FF4596DF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5273">
            <a:off x="7358118" y="4455554"/>
            <a:ext cx="1259569" cy="20545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60DDF5-8EA3-4004-BC54-D8EF478CF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11057">
            <a:off x="8515390" y="3730107"/>
            <a:ext cx="808780" cy="22340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FFD256-A2F3-44DC-8BD0-3A76C0EC3B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920636">
            <a:off x="8103304" y="1685147"/>
            <a:ext cx="666946" cy="19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92F501-638E-403B-B92E-2F271B357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224">
            <a:off x="555171" y="443593"/>
            <a:ext cx="4826878" cy="597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9990D-3B32-4373-B295-9997E8DA1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19">
            <a:off x="5773671" y="574308"/>
            <a:ext cx="5949535" cy="35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ECC2C-7D97-438F-9C08-D52D82E14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4"/>
          <a:stretch/>
        </p:blipFill>
        <p:spPr>
          <a:xfrm rot="197947">
            <a:off x="6907607" y="3528512"/>
            <a:ext cx="3548907" cy="3146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20766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43A48-EAB1-4238-B6D0-B4F910A6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" y="476025"/>
            <a:ext cx="5889171" cy="590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13206-5EBC-430B-B4F0-CC61066F2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1"/>
          <a:stretch/>
        </p:blipFill>
        <p:spPr>
          <a:xfrm>
            <a:off x="6293224" y="476025"/>
            <a:ext cx="5691947" cy="590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80181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DA5FE-1915-452E-994E-B675E498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CD0EB-2043-4EAF-9025-FADDFD5C7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65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114DB-0272-4C48-AA79-680B856FC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707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C6744E-1D38-45E1-BA43-94B69EB3B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16147B-77A9-4645-923C-D6EDDFBB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485" y="290456"/>
            <a:ext cx="8573029" cy="6277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D0F1D-4713-417C-B0C1-F29CDCB2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5737">
            <a:off x="501116" y="3999548"/>
            <a:ext cx="1271477" cy="1371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0B680-B3FC-44AC-87AE-DC61B0C21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3424">
            <a:off x="10464317" y="1950512"/>
            <a:ext cx="1390885" cy="20533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20AD6D-5248-4A9E-840B-7A561E5E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45295">
            <a:off x="535716" y="619130"/>
            <a:ext cx="957880" cy="1435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A7BFF-4F1A-40DC-8FF9-D00659088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150" y="2589480"/>
            <a:ext cx="1753775" cy="10037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D414D5-FDA8-45F3-BCDD-E5E60BB97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64" y="4747712"/>
            <a:ext cx="1466594" cy="16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20059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EF151-BF2E-44A7-AA7F-EA4232816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8541B4-00DE-4F9D-81EA-A47F9CFC0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4C82-066D-488E-A789-979D6A4A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16D30-F9EE-45CA-B42C-5F74E889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3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61EEBD-2819-4060-8D9D-153F9A52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0" y="607625"/>
            <a:ext cx="11942780" cy="1379755"/>
          </a:xfrm>
        </p:spPr>
        <p:txBody>
          <a:bodyPr/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Ответьте на вопросы: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F1865-7E45-4FD6-AC93-845081F5B128}"/>
              </a:ext>
            </a:extLst>
          </p:cNvPr>
          <p:cNvSpPr txBox="1"/>
          <p:nvPr/>
        </p:nvSpPr>
        <p:spPr>
          <a:xfrm>
            <a:off x="201853" y="2687837"/>
            <a:ext cx="9011784" cy="322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ru-RU" sz="35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 Каким профессиям нужна химия?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ru-RU" sz="35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 Где работают химики?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ru-RU" sz="35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 Является ли важной работа химика? Почему?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7A4E3D-805B-4A08-BB56-381280647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63216">
            <a:off x="5977458" y="1849281"/>
            <a:ext cx="557577" cy="8992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7F84BB-85E1-4DE5-A34C-BD3967E6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240" y="1011525"/>
            <a:ext cx="1073150" cy="1176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9351BF-FBF4-468F-B33C-2C9AC98CA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3" y="1036014"/>
            <a:ext cx="969065" cy="9819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FEDE84-6AE7-4886-9088-55C1AF583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74786">
            <a:off x="728609" y="5391675"/>
            <a:ext cx="680650" cy="10604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C22BCB-784E-44E0-9139-BA804AD17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0000" y="5823888"/>
            <a:ext cx="754156" cy="8529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F5C51C-8125-403C-9AB8-772369E79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25449">
            <a:off x="7658591" y="5268222"/>
            <a:ext cx="784912" cy="9819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CF98C3-61AD-4279-A8F3-FAA81FFEF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93278">
            <a:off x="1867112" y="5647337"/>
            <a:ext cx="517264" cy="8250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E976AB-75CE-4E1F-9BB0-A35FE141D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759950">
            <a:off x="1267829" y="1816905"/>
            <a:ext cx="666721" cy="8876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6B59F5-4DC1-46DF-87D4-392E88561A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0196" y="2330019"/>
            <a:ext cx="3126428" cy="4316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6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F8C2F7-A501-4E65-BC29-16CE337C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75048-EC67-40D5-B374-E27158B38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6376" r="12851" b="8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FCFFFC-6CE8-4D47-A529-83C534D1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1BF60-DD76-4FA6-BCAA-6797BAB06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832107-FB46-467B-B72A-D53C5997B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7E2CA2-2FD5-4332-A922-490D107A4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49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C4826-54F8-4B64-9C71-38A726037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4D975-D9A2-40B7-BE2B-356C738C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BB643F-ED79-4FA2-9222-27B989C69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1F5DF-293B-41DF-AA2B-B50B030F5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1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E1C82-F743-4173-8792-B4024D33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2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2127</TotalTime>
  <Words>37</Words>
  <Application>Microsoft Office PowerPoint</Application>
  <PresentationFormat>Широкоэкранный</PresentationFormat>
  <Paragraphs>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Century Gothic</vt:lpstr>
      <vt:lpstr>Georgia</vt:lpstr>
      <vt:lpstr>Wingdings 3</vt:lpstr>
      <vt:lpstr>Совет директоров</vt:lpstr>
      <vt:lpstr>Все работы хороши, выбирай на вкус!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кому нужно?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Ответьте на вопросы: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209</cp:revision>
  <dcterms:created xsi:type="dcterms:W3CDTF">2018-10-18T09:40:11Z</dcterms:created>
  <dcterms:modified xsi:type="dcterms:W3CDTF">2018-10-24T19:53:05Z</dcterms:modified>
</cp:coreProperties>
</file>